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62" r:id="rId6"/>
    <p:sldId id="257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3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Impress, Work Together" id="{B9B51309-D148-4332-87C2-07BE32FBCA3B}">
          <p14:sldIdLst>
            <p14:sldId id="262"/>
            <p14:sldId id="257"/>
            <p14:sldId id="274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  <p14:sldId id="276"/>
          </p14:sldIdLst>
        </p14:section>
        <p14:section name="Learn More" id="{2CC34DB2-6590-42C0-AD4B-A04C6060184E}">
          <p14:sldIdLst>
            <p14:sldId id="273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280" autoAdjust="0"/>
  </p:normalViewPr>
  <p:slideViewPr>
    <p:cSldViewPr snapToGrid="0">
      <p:cViewPr varScale="1">
        <p:scale>
          <a:sx n="80" d="100"/>
          <a:sy n="80" d="100"/>
        </p:scale>
        <p:origin x="1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aseline="0" dirty="0" smtClean="0"/>
              <a:t>Slide Show mode, click the arrow to enter the PowerPoint Getting Started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15.officeredir.microsoft.com/r/rlid2013GettingStartedCntrPPT?clid=103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PLANET DAN TATA SURYA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PENGAJAR : MARISA PREMITASARI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err="1" smtClean="0"/>
              <a:t>Saturnus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cincin</a:t>
            </a:r>
            <a:r>
              <a:rPr lang="en-US" dirty="0" smtClean="0"/>
              <a:t> yang </a:t>
            </a:r>
            <a:r>
              <a:rPr lang="en-US" dirty="0" err="1" smtClean="0"/>
              <a:t>selalu</a:t>
            </a:r>
            <a:r>
              <a:rPr lang="en-US" dirty="0" smtClean="0"/>
              <a:t> </a:t>
            </a:r>
            <a:r>
              <a:rPr lang="en-US" dirty="0" err="1" smtClean="0"/>
              <a:t>mengelilinginya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planet </a:t>
            </a:r>
            <a:r>
              <a:rPr lang="en-US" dirty="0" err="1" smtClean="0"/>
              <a:t>besar</a:t>
            </a:r>
            <a:r>
              <a:rPr lang="en-US" dirty="0" smtClean="0"/>
              <a:t> yang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hydrogen </a:t>
            </a:r>
            <a:r>
              <a:rPr lang="en-US" dirty="0" err="1" smtClean="0"/>
              <a:t>dan</a:t>
            </a:r>
            <a:r>
              <a:rPr lang="en-US" dirty="0" smtClean="0"/>
              <a:t> helium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50 </a:t>
            </a:r>
            <a:r>
              <a:rPr lang="en-US" dirty="0" err="1" smtClean="0"/>
              <a:t>satelit</a:t>
            </a:r>
            <a:r>
              <a:rPr lang="en-US" dirty="0" smtClean="0"/>
              <a:t> 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Cincinnya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pecahan</a:t>
            </a:r>
            <a:r>
              <a:rPr lang="en-US" dirty="0" smtClean="0"/>
              <a:t> </a:t>
            </a:r>
            <a:r>
              <a:rPr lang="en-US" dirty="0" err="1" smtClean="0"/>
              <a:t>komet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asteroid yang </a:t>
            </a:r>
            <a:r>
              <a:rPr lang="en-US" dirty="0" err="1" smtClean="0"/>
              <a:t>berputar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lintasan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mengelilingi</a:t>
            </a:r>
            <a:r>
              <a:rPr lang="en-US" dirty="0" smtClean="0"/>
              <a:t> planet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10" y="2307489"/>
            <a:ext cx="6010275" cy="33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smtClean="0"/>
              <a:t>Uranus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Uranus </a:t>
            </a:r>
            <a:r>
              <a:rPr lang="en-US" dirty="0" err="1" smtClean="0"/>
              <a:t>merupakan</a:t>
            </a:r>
            <a:r>
              <a:rPr lang="en-US" dirty="0" smtClean="0"/>
              <a:t> planet </a:t>
            </a:r>
            <a:r>
              <a:rPr lang="en-US" dirty="0" err="1" smtClean="0"/>
              <a:t>besar</a:t>
            </a:r>
            <a:r>
              <a:rPr lang="en-US" dirty="0" smtClean="0"/>
              <a:t> yang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pertama</a:t>
            </a:r>
            <a:r>
              <a:rPr lang="en-US" dirty="0" smtClean="0"/>
              <a:t> yang </a:t>
            </a:r>
            <a:r>
              <a:rPr lang="en-US" dirty="0" err="1" smtClean="0"/>
              <a:t>ditermukan</a:t>
            </a:r>
            <a:r>
              <a:rPr lang="en-US" dirty="0" smtClean="0"/>
              <a:t> </a:t>
            </a:r>
            <a:r>
              <a:rPr lang="en-US" dirty="0" err="1" smtClean="0"/>
              <a:t>lewat</a:t>
            </a:r>
            <a:r>
              <a:rPr lang="en-US" dirty="0" smtClean="0"/>
              <a:t>  </a:t>
            </a:r>
            <a:r>
              <a:rPr lang="en-US" dirty="0" err="1" smtClean="0"/>
              <a:t>teleskop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putarannya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samping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Baunya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</a:t>
            </a:r>
            <a:r>
              <a:rPr lang="en-US" dirty="0" err="1" smtClean="0"/>
              <a:t>busuk</a:t>
            </a:r>
            <a:r>
              <a:rPr lang="en-US" dirty="0" smtClean="0"/>
              <a:t> yang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hydrogen </a:t>
            </a:r>
            <a:r>
              <a:rPr lang="en-US" dirty="0" err="1" smtClean="0"/>
              <a:t>sulfida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954" y="1825625"/>
            <a:ext cx="2832866" cy="3943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94" y="2529388"/>
            <a:ext cx="1905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err="1" smtClean="0"/>
              <a:t>Neptunus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Neptunus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planet yang paling </a:t>
            </a:r>
            <a:r>
              <a:rPr lang="en-US" dirty="0" err="1" smtClean="0"/>
              <a:t>berangin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anginnya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angin</a:t>
            </a:r>
            <a:r>
              <a:rPr lang="en-US" dirty="0" smtClean="0"/>
              <a:t> supersonic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Angin</a:t>
            </a:r>
            <a:r>
              <a:rPr lang="en-US" dirty="0" smtClean="0"/>
              <a:t> supersonic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cahaya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Termasuk</a:t>
            </a:r>
            <a:r>
              <a:rPr lang="en-US" dirty="0" smtClean="0"/>
              <a:t> planet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13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pusaran</a:t>
            </a:r>
            <a:r>
              <a:rPr lang="en-US" dirty="0" smtClean="0"/>
              <a:t> </a:t>
            </a:r>
            <a:r>
              <a:rPr lang="en-US" dirty="0" err="1" smtClean="0"/>
              <a:t>gelap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pergi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segera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47" y="2029619"/>
            <a:ext cx="3126001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smtClean="0"/>
              <a:t>Pluto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Pluto?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Pluto </a:t>
            </a:r>
            <a:r>
              <a:rPr lang="en-US" dirty="0" err="1" smtClean="0"/>
              <a:t>merupakan</a:t>
            </a:r>
            <a:r>
              <a:rPr lang="en-US" dirty="0" smtClean="0"/>
              <a:t> planet </a:t>
            </a:r>
            <a:r>
              <a:rPr lang="en-US" dirty="0" err="1" smtClean="0"/>
              <a:t>ke</a:t>
            </a:r>
            <a:r>
              <a:rPr lang="en-US" dirty="0" smtClean="0"/>
              <a:t>???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Pluto </a:t>
            </a:r>
            <a:r>
              <a:rPr lang="en-US" dirty="0" err="1" smtClean="0"/>
              <a:t>dianggap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planet </a:t>
            </a:r>
            <a:r>
              <a:rPr lang="en-US" dirty="0" err="1" smtClean="0"/>
              <a:t>kerdil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dikatakan</a:t>
            </a:r>
            <a:r>
              <a:rPr lang="en-US" dirty="0" smtClean="0"/>
              <a:t> planet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2" y="2029619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err="1" smtClean="0"/>
              <a:t>Perbedaan</a:t>
            </a:r>
            <a:r>
              <a:rPr lang="en-US" dirty="0" smtClean="0"/>
              <a:t> planet-planet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89" y="1933148"/>
            <a:ext cx="8390021" cy="4161315"/>
          </a:xfrm>
        </p:spPr>
      </p:pic>
    </p:spTree>
    <p:extLst>
      <p:ext uri="{BB962C8B-B14F-4D97-AF65-F5344CB8AC3E}">
        <p14:creationId xmlns:p14="http://schemas.microsoft.com/office/powerpoint/2010/main" val="28424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err="1" smtClean="0"/>
              <a:t>Gerhana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8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planet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tata</a:t>
            </a:r>
            <a:r>
              <a:rPr lang="en-US" dirty="0" smtClean="0"/>
              <a:t> </a:t>
            </a:r>
            <a:r>
              <a:rPr lang="en-US" dirty="0" err="1" smtClean="0"/>
              <a:t>surya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884" cy="443375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Tata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Surya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Tata </a:t>
            </a:r>
            <a:r>
              <a:rPr lang="en-US" dirty="0" err="1" smtClean="0"/>
              <a:t>surya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di </a:t>
            </a:r>
            <a:r>
              <a:rPr lang="en-US" dirty="0" err="1" smtClean="0"/>
              <a:t>angkasa</a:t>
            </a:r>
            <a:r>
              <a:rPr lang="en-US" dirty="0" smtClean="0"/>
              <a:t> </a:t>
            </a:r>
            <a:r>
              <a:rPr lang="en-US" dirty="0" err="1" smtClean="0"/>
              <a:t>sedemikian</a:t>
            </a:r>
            <a:r>
              <a:rPr lang="en-US" dirty="0" smtClean="0"/>
              <a:t> </a:t>
            </a:r>
            <a:r>
              <a:rPr lang="en-US" dirty="0" err="1" smtClean="0"/>
              <a:t>rupa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menyinari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planet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</a:p>
          <a:p>
            <a:endParaRPr lang="en-US" sz="1050" dirty="0"/>
          </a:p>
          <a:p>
            <a:pPr lvl="1"/>
            <a:r>
              <a:rPr lang="en-US" b="1" dirty="0" err="1" smtClean="0"/>
              <a:t>Matahari</a:t>
            </a:r>
            <a:r>
              <a:rPr lang="en-US" b="1" dirty="0" smtClean="0"/>
              <a:t> </a:t>
            </a:r>
            <a:r>
              <a:rPr lang="en-US" b="1" dirty="0" err="1" smtClean="0"/>
              <a:t>dikelilingi</a:t>
            </a:r>
            <a:r>
              <a:rPr lang="en-US" b="1" dirty="0" smtClean="0"/>
              <a:t> planet –planet yang </a:t>
            </a:r>
            <a:r>
              <a:rPr lang="en-US" b="1" dirty="0" err="1" smtClean="0"/>
              <a:t>bergerak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orbitnya</a:t>
            </a:r>
            <a:r>
              <a:rPr lang="en-US" b="1" dirty="0" smtClean="0"/>
              <a:t> </a:t>
            </a:r>
            <a:endParaRPr lang="en-US" dirty="0" smtClean="0"/>
          </a:p>
          <a:p>
            <a:endParaRPr lang="en-US" sz="1100" dirty="0"/>
          </a:p>
          <a:p>
            <a:pPr lvl="1"/>
            <a:r>
              <a:rPr lang="en-US" b="1" dirty="0" err="1" smtClean="0"/>
              <a:t>Matahari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planet </a:t>
            </a:r>
            <a:r>
              <a:rPr lang="en-US" b="1" dirty="0" err="1" smtClean="0"/>
              <a:t>bergerak</a:t>
            </a:r>
            <a:r>
              <a:rPr lang="en-US" b="1" dirty="0" smtClean="0"/>
              <a:t> </a:t>
            </a:r>
            <a:r>
              <a:rPr lang="en-US" b="1" dirty="0" err="1" smtClean="0"/>
              <a:t>secara</a:t>
            </a:r>
            <a:r>
              <a:rPr lang="en-US" b="1" dirty="0" smtClean="0"/>
              <a:t> </a:t>
            </a:r>
            <a:r>
              <a:rPr lang="en-US" b="1" dirty="0" err="1" smtClean="0"/>
              <a:t>teratur</a:t>
            </a:r>
            <a:r>
              <a:rPr lang="en-US" b="1" dirty="0" smtClean="0"/>
              <a:t> </a:t>
            </a:r>
            <a:r>
              <a:rPr lang="en-US" b="1" dirty="0" err="1" smtClean="0"/>
              <a:t>sesuai</a:t>
            </a:r>
            <a:r>
              <a:rPr lang="en-US" b="1" dirty="0" smtClean="0"/>
              <a:t> </a:t>
            </a:r>
            <a:r>
              <a:rPr lang="en-US" b="1" dirty="0" err="1" smtClean="0"/>
              <a:t>lintasannya</a:t>
            </a:r>
            <a:r>
              <a:rPr lang="en-US" b="1" dirty="0"/>
              <a:t>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dinamakan</a:t>
            </a:r>
            <a:r>
              <a:rPr lang="en-US" b="1" dirty="0" smtClean="0"/>
              <a:t> system </a:t>
            </a:r>
            <a:r>
              <a:rPr lang="en-US" b="1" dirty="0" err="1" smtClean="0"/>
              <a:t>tata</a:t>
            </a:r>
            <a:r>
              <a:rPr lang="en-US" b="1" dirty="0" smtClean="0"/>
              <a:t> </a:t>
            </a:r>
            <a:r>
              <a:rPr lang="en-US" b="1" dirty="0" err="1" smtClean="0"/>
              <a:t>surya</a:t>
            </a:r>
            <a:r>
              <a:rPr lang="en-US" b="1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5052985"/>
            <a:ext cx="495300" cy="4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5" y="3720024"/>
            <a:ext cx="499915" cy="445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335" y="4495751"/>
            <a:ext cx="4036895" cy="16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628" y="1840906"/>
            <a:ext cx="4038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PowerPoint 2013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28267" y="2402237"/>
            <a:ext cx="5859506" cy="2187226"/>
          </a:xfrm>
        </p:spPr>
        <p:txBody>
          <a:bodyPr>
            <a:noAutofit/>
          </a:bodyPr>
          <a:lstStyle/>
          <a:p>
            <a:r>
              <a:rPr lang="en-US" sz="2400" dirty="0"/>
              <a:t>Intuitively design beautiful presentations, easily share and work together with others and give a professional performance with advanced presenting tools.</a:t>
            </a:r>
          </a:p>
        </p:txBody>
      </p:sp>
      <p:sp>
        <p:nvSpPr>
          <p:cNvPr id="8" name="Freeform 7">
            <a:hlinkClick r:id="rId3" tooltip="Learn More"/>
          </p:cNvPr>
          <p:cNvSpPr/>
          <p:nvPr/>
        </p:nvSpPr>
        <p:spPr>
          <a:xfrm>
            <a:off x="11557038" y="6134153"/>
            <a:ext cx="431763" cy="431763"/>
          </a:xfrm>
          <a:custGeom>
            <a:avLst/>
            <a:gdLst>
              <a:gd name="connsiteX0" fmla="*/ 283692 w 643468"/>
              <a:gd name="connsiteY0" fmla="*/ 156886 h 643468"/>
              <a:gd name="connsiteX1" fmla="*/ 315574 w 643468"/>
              <a:gd name="connsiteY1" fmla="*/ 156886 h 643468"/>
              <a:gd name="connsiteX2" fmla="*/ 486582 w 643468"/>
              <a:gd name="connsiteY2" fmla="*/ 321734 h 643468"/>
              <a:gd name="connsiteX3" fmla="*/ 315574 w 643468"/>
              <a:gd name="connsiteY3" fmla="*/ 486582 h 643468"/>
              <a:gd name="connsiteX4" fmla="*/ 283692 w 643468"/>
              <a:gd name="connsiteY4" fmla="*/ 486582 h 643468"/>
              <a:gd name="connsiteX5" fmla="*/ 441545 w 643468"/>
              <a:gd name="connsiteY5" fmla="*/ 334415 h 643468"/>
              <a:gd name="connsiteX6" fmla="*/ 156887 w 643468"/>
              <a:gd name="connsiteY6" fmla="*/ 334415 h 643468"/>
              <a:gd name="connsiteX7" fmla="*/ 156887 w 643468"/>
              <a:gd name="connsiteY7" fmla="*/ 309054 h 643468"/>
              <a:gd name="connsiteX8" fmla="*/ 441545 w 643468"/>
              <a:gd name="connsiteY8" fmla="*/ 309054 h 643468"/>
              <a:gd name="connsiteX9" fmla="*/ 321733 w 643468"/>
              <a:gd name="connsiteY9" fmla="*/ 16937 h 643468"/>
              <a:gd name="connsiteX10" fmla="*/ 16936 w 643468"/>
              <a:gd name="connsiteY10" fmla="*/ 321734 h 643468"/>
              <a:gd name="connsiteX11" fmla="*/ 321733 w 643468"/>
              <a:gd name="connsiteY11" fmla="*/ 626531 h 643468"/>
              <a:gd name="connsiteX12" fmla="*/ 626530 w 643468"/>
              <a:gd name="connsiteY12" fmla="*/ 321734 h 643468"/>
              <a:gd name="connsiteX13" fmla="*/ 321733 w 643468"/>
              <a:gd name="connsiteY13" fmla="*/ 16937 h 643468"/>
              <a:gd name="connsiteX14" fmla="*/ 321734 w 643468"/>
              <a:gd name="connsiteY14" fmla="*/ 0 h 643468"/>
              <a:gd name="connsiteX15" fmla="*/ 643468 w 643468"/>
              <a:gd name="connsiteY15" fmla="*/ 321734 h 643468"/>
              <a:gd name="connsiteX16" fmla="*/ 321734 w 643468"/>
              <a:gd name="connsiteY16" fmla="*/ 643468 h 643468"/>
              <a:gd name="connsiteX17" fmla="*/ 0 w 643468"/>
              <a:gd name="connsiteY17" fmla="*/ 321734 h 643468"/>
              <a:gd name="connsiteX18" fmla="*/ 321734 w 643468"/>
              <a:gd name="connsiteY18" fmla="*/ 0 h 64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43468" h="643468">
                <a:moveTo>
                  <a:pt x="283692" y="156886"/>
                </a:moveTo>
                <a:lnTo>
                  <a:pt x="315574" y="156886"/>
                </a:lnTo>
                <a:lnTo>
                  <a:pt x="486582" y="321734"/>
                </a:lnTo>
                <a:lnTo>
                  <a:pt x="315574" y="486582"/>
                </a:lnTo>
                <a:lnTo>
                  <a:pt x="283692" y="486582"/>
                </a:lnTo>
                <a:lnTo>
                  <a:pt x="441545" y="334415"/>
                </a:lnTo>
                <a:lnTo>
                  <a:pt x="156887" y="334415"/>
                </a:lnTo>
                <a:lnTo>
                  <a:pt x="156887" y="309054"/>
                </a:lnTo>
                <a:lnTo>
                  <a:pt x="441545" y="309054"/>
                </a:lnTo>
                <a:close/>
                <a:moveTo>
                  <a:pt x="321733" y="16937"/>
                </a:moveTo>
                <a:cubicBezTo>
                  <a:pt x="153398" y="16937"/>
                  <a:pt x="16936" y="153399"/>
                  <a:pt x="16936" y="321734"/>
                </a:cubicBezTo>
                <a:cubicBezTo>
                  <a:pt x="16936" y="490069"/>
                  <a:pt x="153398" y="626531"/>
                  <a:pt x="321733" y="626531"/>
                </a:cubicBezTo>
                <a:cubicBezTo>
                  <a:pt x="490068" y="626531"/>
                  <a:pt x="626530" y="490069"/>
                  <a:pt x="626530" y="321734"/>
                </a:cubicBezTo>
                <a:cubicBezTo>
                  <a:pt x="626530" y="153399"/>
                  <a:pt x="490068" y="16937"/>
                  <a:pt x="321733" y="16937"/>
                </a:cubicBezTo>
                <a:close/>
                <a:moveTo>
                  <a:pt x="321734" y="0"/>
                </a:moveTo>
                <a:cubicBezTo>
                  <a:pt x="499423" y="0"/>
                  <a:pt x="643468" y="144045"/>
                  <a:pt x="643468" y="321734"/>
                </a:cubicBezTo>
                <a:cubicBezTo>
                  <a:pt x="643468" y="499423"/>
                  <a:pt x="499423" y="643468"/>
                  <a:pt x="321734" y="643468"/>
                </a:cubicBezTo>
                <a:cubicBezTo>
                  <a:pt x="144045" y="643468"/>
                  <a:pt x="0" y="499423"/>
                  <a:pt x="0" y="321734"/>
                </a:cubicBezTo>
                <a:cubicBezTo>
                  <a:pt x="0" y="144045"/>
                  <a:pt x="144045" y="0"/>
                  <a:pt x="321734" y="0"/>
                </a:cubicBezTo>
                <a:close/>
              </a:path>
            </a:pathLst>
          </a:custGeom>
          <a:solidFill>
            <a:srgbClr val="DD4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hlinkClick r:id="rId3" tooltip="Learn More"/>
          </p:cNvPr>
          <p:cNvSpPr txBox="1">
            <a:spLocks/>
          </p:cNvSpPr>
          <p:nvPr/>
        </p:nvSpPr>
        <p:spPr>
          <a:xfrm>
            <a:off x="28971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rgbClr val="DD462F"/>
                </a:solidFill>
              </a:rPr>
              <a:t>Find out more at the PowerPoint Getting Started Center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6022" y="6477369"/>
            <a:ext cx="2963979" cy="298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>
                <a:solidFill>
                  <a:srgbClr val="D24726">
                    <a:alpha val="37000"/>
                  </a:srgbClr>
                </a:solidFill>
              </a:rPr>
              <a:t>(Click the arrow when in Slide Show mode)</a:t>
            </a:r>
          </a:p>
          <a:p>
            <a:endParaRPr lang="en-US" sz="1200" dirty="0">
              <a:solidFill>
                <a:srgbClr val="D24726">
                  <a:alpha val="37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5" t="5948" r="-395" b="6947"/>
          <a:stretch/>
        </p:blipFill>
        <p:spPr>
          <a:xfrm>
            <a:off x="838200" y="4463716"/>
            <a:ext cx="4397960" cy="2394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 ITU PLANET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44776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Planet </a:t>
            </a:r>
            <a:r>
              <a:rPr lang="en-US" b="1" dirty="0" err="1" smtClean="0">
                <a:solidFill>
                  <a:schemeClr val="tx1"/>
                </a:solidFill>
              </a:rPr>
              <a:t>adalah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Gugusan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Bintang</a:t>
            </a:r>
            <a:r>
              <a:rPr lang="en-US" b="1" dirty="0" smtClean="0">
                <a:solidFill>
                  <a:schemeClr val="tx1"/>
                </a:solidFill>
              </a:rPr>
              <a:t> di </a:t>
            </a:r>
            <a:r>
              <a:rPr lang="en-US" b="1" dirty="0" err="1" smtClean="0">
                <a:solidFill>
                  <a:schemeClr val="tx1"/>
                </a:solidFill>
              </a:rPr>
              <a:t>angkasa</a:t>
            </a:r>
            <a:r>
              <a:rPr lang="en-US" b="1" dirty="0" smtClean="0">
                <a:solidFill>
                  <a:schemeClr val="tx1"/>
                </a:solidFill>
              </a:rPr>
              <a:t> yang </a:t>
            </a:r>
            <a:r>
              <a:rPr lang="en-US" b="1" dirty="0" err="1" smtClean="0">
                <a:solidFill>
                  <a:schemeClr val="tx1"/>
                </a:solidFill>
              </a:rPr>
              <a:t>mempunyai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lintasan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dan</a:t>
            </a:r>
            <a:r>
              <a:rPr lang="en-US" b="1" dirty="0" smtClean="0">
                <a:solidFill>
                  <a:schemeClr val="tx1"/>
                </a:solidFill>
              </a:rPr>
              <a:t> orbit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chemeClr val="tx1"/>
                </a:solidFill>
              </a:rPr>
              <a:t>Lintasan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adalah</a:t>
            </a:r>
            <a:r>
              <a:rPr lang="en-US" b="1" dirty="0" smtClean="0">
                <a:solidFill>
                  <a:schemeClr val="tx1"/>
                </a:solidFill>
              </a:rPr>
              <a:t>  </a:t>
            </a:r>
            <a:r>
              <a:rPr lang="en-US" b="1" dirty="0" err="1" smtClean="0">
                <a:solidFill>
                  <a:schemeClr val="tx1"/>
                </a:solidFill>
              </a:rPr>
              <a:t>Jalur</a:t>
            </a:r>
            <a:r>
              <a:rPr lang="en-US" b="1" dirty="0" smtClean="0">
                <a:solidFill>
                  <a:schemeClr val="tx1"/>
                </a:solidFill>
              </a:rPr>
              <a:t> yang </a:t>
            </a:r>
            <a:r>
              <a:rPr lang="en-US" b="1" dirty="0" err="1" smtClean="0">
                <a:solidFill>
                  <a:schemeClr val="tx1"/>
                </a:solidFill>
              </a:rPr>
              <a:t>dilewati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oleh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benda</a:t>
            </a:r>
            <a:r>
              <a:rPr lang="en-US" b="1" dirty="0" smtClean="0">
                <a:solidFill>
                  <a:schemeClr val="tx1"/>
                </a:solidFill>
              </a:rPr>
              <a:t> yang </a:t>
            </a:r>
            <a:r>
              <a:rPr lang="en-US" b="1" dirty="0" err="1" smtClean="0">
                <a:solidFill>
                  <a:schemeClr val="tx1"/>
                </a:solidFill>
              </a:rPr>
              <a:t>bergerak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Orbit </a:t>
            </a:r>
            <a:r>
              <a:rPr lang="en-US" b="1" dirty="0" err="1" smtClean="0">
                <a:solidFill>
                  <a:schemeClr val="tx1"/>
                </a:solidFill>
              </a:rPr>
              <a:t>adalah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lintasan</a:t>
            </a:r>
            <a:r>
              <a:rPr lang="en-US" b="1" dirty="0" smtClean="0">
                <a:solidFill>
                  <a:schemeClr val="tx1"/>
                </a:solidFill>
              </a:rPr>
              <a:t> planet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</a:rPr>
              <a:t>Ada </a:t>
            </a:r>
            <a:r>
              <a:rPr lang="en-US" b="1" dirty="0" err="1" smtClean="0">
                <a:solidFill>
                  <a:schemeClr val="tx1"/>
                </a:solidFill>
              </a:rPr>
              <a:t>berapa</a:t>
            </a:r>
            <a:r>
              <a:rPr lang="en-US" b="1" dirty="0" smtClean="0">
                <a:solidFill>
                  <a:schemeClr val="tx1"/>
                </a:solidFill>
              </a:rPr>
              <a:t> planet yang </a:t>
            </a:r>
            <a:r>
              <a:rPr lang="en-US" b="1" dirty="0" err="1" smtClean="0">
                <a:solidFill>
                  <a:schemeClr val="tx1"/>
                </a:solidFill>
              </a:rPr>
              <a:t>ada</a:t>
            </a:r>
            <a:r>
              <a:rPr lang="en-US" b="1" dirty="0" smtClean="0">
                <a:solidFill>
                  <a:schemeClr val="tx1"/>
                </a:solidFill>
              </a:rPr>
              <a:t> di </a:t>
            </a:r>
            <a:r>
              <a:rPr lang="en-US" b="1" dirty="0" err="1" smtClean="0">
                <a:solidFill>
                  <a:schemeClr val="tx1"/>
                </a:solidFill>
              </a:rPr>
              <a:t>angkasa</a:t>
            </a:r>
            <a:r>
              <a:rPr lang="en-US" b="1" dirty="0" smtClean="0">
                <a:solidFill>
                  <a:schemeClr val="tx1"/>
                </a:solidFill>
              </a:rPr>
              <a:t> ?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7" y="1729203"/>
            <a:ext cx="5271152" cy="2965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6" t="13038" r="-954" b="9080"/>
          <a:stretch/>
        </p:blipFill>
        <p:spPr>
          <a:xfrm>
            <a:off x="5811254" y="1402402"/>
            <a:ext cx="6064268" cy="3291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-469" t="6679" r="469" b="14504"/>
          <a:stretch/>
        </p:blipFill>
        <p:spPr>
          <a:xfrm>
            <a:off x="7531431" y="4694226"/>
            <a:ext cx="4149258" cy="204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TATA SURYA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884" cy="443375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Tata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Surya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Tata </a:t>
            </a:r>
            <a:r>
              <a:rPr lang="en-US" dirty="0" err="1" smtClean="0"/>
              <a:t>surya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di </a:t>
            </a:r>
            <a:r>
              <a:rPr lang="en-US" dirty="0" err="1" smtClean="0"/>
              <a:t>angkasa</a:t>
            </a:r>
            <a:r>
              <a:rPr lang="en-US" dirty="0" smtClean="0"/>
              <a:t> </a:t>
            </a:r>
            <a:r>
              <a:rPr lang="en-US" dirty="0" err="1" smtClean="0"/>
              <a:t>sedemikian</a:t>
            </a:r>
            <a:r>
              <a:rPr lang="en-US" dirty="0" smtClean="0"/>
              <a:t> </a:t>
            </a:r>
            <a:r>
              <a:rPr lang="en-US" dirty="0" err="1" smtClean="0"/>
              <a:t>rupa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menyinari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planet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</a:p>
          <a:p>
            <a:endParaRPr lang="en-US" sz="1050" dirty="0"/>
          </a:p>
          <a:p>
            <a:pPr lvl="1"/>
            <a:r>
              <a:rPr lang="en-US" b="1" dirty="0" err="1" smtClean="0"/>
              <a:t>Matahari</a:t>
            </a:r>
            <a:r>
              <a:rPr lang="en-US" b="1" dirty="0" smtClean="0"/>
              <a:t> </a:t>
            </a:r>
            <a:r>
              <a:rPr lang="en-US" b="1" dirty="0" err="1" smtClean="0"/>
              <a:t>dikelilingi</a:t>
            </a:r>
            <a:r>
              <a:rPr lang="en-US" b="1" dirty="0" smtClean="0"/>
              <a:t> planet –planet yang </a:t>
            </a:r>
            <a:r>
              <a:rPr lang="en-US" b="1" dirty="0" err="1" smtClean="0"/>
              <a:t>bergerak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orbitnya</a:t>
            </a:r>
            <a:r>
              <a:rPr lang="en-US" b="1" dirty="0" smtClean="0"/>
              <a:t> </a:t>
            </a:r>
            <a:endParaRPr lang="en-US" dirty="0" smtClean="0"/>
          </a:p>
          <a:p>
            <a:endParaRPr lang="en-US" sz="1100" dirty="0"/>
          </a:p>
          <a:p>
            <a:pPr lvl="1"/>
            <a:r>
              <a:rPr lang="en-US" b="1" dirty="0" err="1" smtClean="0"/>
              <a:t>Matahari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planet </a:t>
            </a:r>
            <a:r>
              <a:rPr lang="en-US" b="1" dirty="0" err="1" smtClean="0"/>
              <a:t>bergerak</a:t>
            </a:r>
            <a:r>
              <a:rPr lang="en-US" b="1" dirty="0" smtClean="0"/>
              <a:t> </a:t>
            </a:r>
            <a:r>
              <a:rPr lang="en-US" b="1" dirty="0" err="1" smtClean="0"/>
              <a:t>secara</a:t>
            </a:r>
            <a:r>
              <a:rPr lang="en-US" b="1" dirty="0" smtClean="0"/>
              <a:t> </a:t>
            </a:r>
            <a:r>
              <a:rPr lang="en-US" b="1" dirty="0" err="1" smtClean="0"/>
              <a:t>teratur</a:t>
            </a:r>
            <a:r>
              <a:rPr lang="en-US" b="1" dirty="0" smtClean="0"/>
              <a:t> </a:t>
            </a:r>
            <a:r>
              <a:rPr lang="en-US" b="1" dirty="0" err="1" smtClean="0"/>
              <a:t>sesuai</a:t>
            </a:r>
            <a:r>
              <a:rPr lang="en-US" b="1" dirty="0" smtClean="0"/>
              <a:t> </a:t>
            </a:r>
            <a:r>
              <a:rPr lang="en-US" b="1" dirty="0" err="1" smtClean="0"/>
              <a:t>lintasannya</a:t>
            </a:r>
            <a:r>
              <a:rPr lang="en-US" b="1" dirty="0"/>
              <a:t>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dinamakan</a:t>
            </a:r>
            <a:r>
              <a:rPr lang="en-US" b="1" dirty="0" smtClean="0"/>
              <a:t> system </a:t>
            </a:r>
            <a:r>
              <a:rPr lang="en-US" b="1" dirty="0" err="1" smtClean="0"/>
              <a:t>tata</a:t>
            </a:r>
            <a:r>
              <a:rPr lang="en-US" b="1" dirty="0" smtClean="0"/>
              <a:t> </a:t>
            </a:r>
            <a:r>
              <a:rPr lang="en-US" b="1" dirty="0" err="1" smtClean="0"/>
              <a:t>surya</a:t>
            </a:r>
            <a:r>
              <a:rPr lang="en-US" b="1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36" y="4495751"/>
            <a:ext cx="2990293" cy="1682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18" y="1106869"/>
            <a:ext cx="2791362" cy="279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1" y="4042501"/>
            <a:ext cx="619278" cy="588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9" y="5336771"/>
            <a:ext cx="10477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Dimanakah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tinggal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Kita </a:t>
            </a:r>
            <a:r>
              <a:rPr lang="en-US" dirty="0" err="1" smtClean="0"/>
              <a:t>tinggal</a:t>
            </a:r>
            <a:r>
              <a:rPr lang="en-US" dirty="0" smtClean="0"/>
              <a:t> di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, </a:t>
            </a:r>
            <a:r>
              <a:rPr lang="en-US" dirty="0" err="1" smtClean="0"/>
              <a:t>hewan</a:t>
            </a:r>
            <a:r>
              <a:rPr lang="en-US" dirty="0" smtClean="0"/>
              <a:t>, </a:t>
            </a:r>
            <a:r>
              <a:rPr lang="en-US" dirty="0" err="1" smtClean="0"/>
              <a:t>tumbuhan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alam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teratur</a:t>
            </a:r>
            <a:r>
              <a:rPr lang="en-US" dirty="0" smtClean="0"/>
              <a:t> </a:t>
            </a:r>
            <a:r>
              <a:rPr lang="en-US" dirty="0" err="1" smtClean="0"/>
              <a:t>dibumi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90" y="1825626"/>
            <a:ext cx="2265112" cy="2265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01" y="3882449"/>
            <a:ext cx="3409951" cy="2371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90" y="4841207"/>
            <a:ext cx="1905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Merkurius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berjarak</a:t>
            </a:r>
            <a:r>
              <a:rPr lang="en-US" dirty="0" smtClean="0"/>
              <a:t> </a:t>
            </a:r>
            <a:r>
              <a:rPr lang="en-US" dirty="0" smtClean="0"/>
              <a:t>58.000.000.000</a:t>
            </a:r>
            <a:r>
              <a:rPr lang="en-US" dirty="0" smtClean="0"/>
              <a:t> </a:t>
            </a:r>
            <a:r>
              <a:rPr lang="en-US" dirty="0" smtClean="0"/>
              <a:t>meter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(paling </a:t>
            </a:r>
            <a:r>
              <a:rPr lang="en-US" dirty="0" err="1" smtClean="0"/>
              <a:t>dekat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berputar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porosnya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60x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mengelilingi</a:t>
            </a:r>
            <a:r>
              <a:rPr lang="en-US" dirty="0" smtClean="0"/>
              <a:t> </a:t>
            </a:r>
            <a:r>
              <a:rPr lang="en-US" dirty="0" err="1" smtClean="0"/>
              <a:t>matahari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udara</a:t>
            </a:r>
            <a:r>
              <a:rPr lang="en-US" dirty="0" smtClean="0"/>
              <a:t> </a:t>
            </a:r>
            <a:r>
              <a:rPr lang="en-US" dirty="0" err="1" smtClean="0"/>
              <a:t>astmosfer</a:t>
            </a:r>
            <a:r>
              <a:rPr lang="en-US" dirty="0" smtClean="0"/>
              <a:t> </a:t>
            </a:r>
            <a:r>
              <a:rPr lang="en-US" dirty="0" err="1" smtClean="0"/>
              <a:t>terlalu</a:t>
            </a:r>
            <a:r>
              <a:rPr lang="en-US" dirty="0" smtClean="0"/>
              <a:t> tipis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2" y="2029619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sangat</a:t>
            </a:r>
            <a:r>
              <a:rPr lang="en-US" dirty="0" smtClean="0"/>
              <a:t> </a:t>
            </a:r>
            <a:r>
              <a:rPr lang="en-US" dirty="0" err="1" smtClean="0"/>
              <a:t>panas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atmosfer-nya</a:t>
            </a:r>
            <a:r>
              <a:rPr lang="en-US" dirty="0" smtClean="0"/>
              <a:t> </a:t>
            </a:r>
            <a:r>
              <a:rPr lang="en-US" dirty="0" err="1" smtClean="0"/>
              <a:t>panas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Putarannya</a:t>
            </a:r>
            <a:r>
              <a:rPr lang="en-US" dirty="0" smtClean="0"/>
              <a:t> </a:t>
            </a:r>
            <a:r>
              <a:rPr lang="en-US" dirty="0" err="1" smtClean="0"/>
              <a:t>terbalik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planet yang paling </a:t>
            </a:r>
            <a:r>
              <a:rPr lang="en-US" dirty="0" err="1" smtClean="0"/>
              <a:t>dekat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besarnya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hamper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punya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planet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0" y="2029619"/>
            <a:ext cx="409215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832431" cy="4351338"/>
          </a:xfrm>
        </p:spPr>
        <p:txBody>
          <a:bodyPr numCol="2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Inilah</a:t>
            </a:r>
            <a:r>
              <a:rPr lang="en-US" dirty="0" smtClean="0"/>
              <a:t> planet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tinggal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2 </a:t>
            </a:r>
            <a:r>
              <a:rPr lang="en-US" dirty="0" err="1" smtClean="0"/>
              <a:t>gerakan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Gerak</a:t>
            </a:r>
            <a:r>
              <a:rPr lang="en-US" dirty="0" smtClean="0"/>
              <a:t> yang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rotasi</a:t>
            </a:r>
            <a:r>
              <a:rPr lang="en-US" dirty="0" smtClean="0"/>
              <a:t> yang </a:t>
            </a:r>
            <a:r>
              <a:rPr lang="en-US" dirty="0" err="1" smtClean="0"/>
              <a:t>menyebabkan</a:t>
            </a:r>
            <a:r>
              <a:rPr lang="en-US" dirty="0" smtClean="0"/>
              <a:t> </a:t>
            </a:r>
            <a:r>
              <a:rPr lang="en-US" dirty="0" err="1" smtClean="0"/>
              <a:t>siang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malam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Gerak</a:t>
            </a:r>
            <a:r>
              <a:rPr lang="en-US" dirty="0" smtClean="0"/>
              <a:t> yang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revolusi</a:t>
            </a:r>
            <a:r>
              <a:rPr lang="en-US" dirty="0" smtClean="0"/>
              <a:t> yang </a:t>
            </a:r>
            <a:r>
              <a:rPr lang="en-US" dirty="0" err="1" smtClean="0"/>
              <a:t>melintasi</a:t>
            </a:r>
            <a:r>
              <a:rPr lang="en-US" dirty="0" smtClean="0"/>
              <a:t> orbit planet </a:t>
            </a:r>
            <a:r>
              <a:rPr lang="en-US" dirty="0" err="1" smtClean="0"/>
              <a:t>selama</a:t>
            </a:r>
            <a:r>
              <a:rPr lang="en-US" dirty="0" smtClean="0"/>
              <a:t> 365 ¼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atmosphere (</a:t>
            </a:r>
            <a:r>
              <a:rPr lang="en-US" dirty="0" err="1" smtClean="0"/>
              <a:t>udara</a:t>
            </a:r>
            <a:r>
              <a:rPr lang="en-US" dirty="0" smtClean="0"/>
              <a:t> )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, </a:t>
            </a:r>
            <a:r>
              <a:rPr lang="en-US" dirty="0" err="1" smtClean="0"/>
              <a:t>hewan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tumbuhan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atmosfer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menghalau</a:t>
            </a:r>
            <a:r>
              <a:rPr lang="en-US" dirty="0" smtClean="0"/>
              <a:t> </a:t>
            </a:r>
            <a:r>
              <a:rPr lang="en-US" dirty="0" err="1" smtClean="0"/>
              <a:t>benda</a:t>
            </a:r>
            <a:r>
              <a:rPr lang="en-US" dirty="0" smtClean="0"/>
              <a:t> </a:t>
            </a:r>
            <a:r>
              <a:rPr lang="en-US" dirty="0" err="1" smtClean="0"/>
              <a:t>asing</a:t>
            </a:r>
            <a:r>
              <a:rPr lang="en-US" dirty="0" smtClean="0"/>
              <a:t> (meteor )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menabrak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Selain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/>
              <a:t> </a:t>
            </a:r>
            <a:r>
              <a:rPr lang="en-US" dirty="0" err="1" smtClean="0"/>
              <a:t>tediri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1/3 air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tanah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Bumi</a:t>
            </a:r>
            <a:r>
              <a:rPr lang="en-US" dirty="0" smtClean="0"/>
              <a:t> </a:t>
            </a:r>
            <a:r>
              <a:rPr lang="en-US" dirty="0" err="1" smtClean="0"/>
              <a:t>punya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satelit</a:t>
            </a:r>
            <a:r>
              <a:rPr lang="en-US" dirty="0" smtClean="0"/>
              <a:t> </a:t>
            </a:r>
            <a:r>
              <a:rPr lang="en-US" dirty="0" err="1" smtClean="0"/>
              <a:t>bernama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dibumi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bulan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6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smtClean="0"/>
              <a:t>Mars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Mars </a:t>
            </a:r>
            <a:r>
              <a:rPr lang="en-US" dirty="0" err="1" smtClean="0"/>
              <a:t>dikatakan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planet </a:t>
            </a:r>
            <a:r>
              <a:rPr lang="en-US" dirty="0" err="1" smtClean="0"/>
              <a:t>merah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Cobalah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lompat-lompat</a:t>
            </a:r>
            <a:r>
              <a:rPr lang="en-US" dirty="0" smtClean="0"/>
              <a:t> di mars </a:t>
            </a:r>
            <a:r>
              <a:rPr lang="en-US" dirty="0" err="1" smtClean="0"/>
              <a:t>rasanya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main trampoline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Hal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disebabkan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gravitasi</a:t>
            </a:r>
            <a:r>
              <a:rPr lang="en-US" dirty="0" smtClean="0"/>
              <a:t> mars </a:t>
            </a:r>
            <a:r>
              <a:rPr lang="en-US" dirty="0" err="1" smtClean="0"/>
              <a:t>sepertiga</a:t>
            </a:r>
            <a:r>
              <a:rPr lang="en-US" dirty="0" smtClean="0"/>
              <a:t> kali 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gravitasi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Mars </a:t>
            </a:r>
            <a:r>
              <a:rPr lang="en-US" dirty="0" err="1" smtClean="0"/>
              <a:t>dikatakan</a:t>
            </a:r>
            <a:r>
              <a:rPr lang="en-US" dirty="0" smtClean="0"/>
              <a:t> planet yang 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dihuni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kandungan</a:t>
            </a:r>
            <a:r>
              <a:rPr lang="en-US" dirty="0" smtClean="0"/>
              <a:t> </a:t>
            </a:r>
            <a:r>
              <a:rPr lang="en-US" dirty="0" err="1" smtClean="0"/>
              <a:t>udara</a:t>
            </a:r>
            <a:r>
              <a:rPr lang="en-US" dirty="0" smtClean="0"/>
              <a:t> yang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dihuni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2" y="2029619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-66501"/>
            <a:ext cx="10749367" cy="1208868"/>
          </a:xfrm>
        </p:spPr>
        <p:txBody>
          <a:bodyPr/>
          <a:lstStyle/>
          <a:p>
            <a:r>
              <a:rPr lang="en-US" dirty="0" smtClean="0"/>
              <a:t>Jupiter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Jupiter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ketebalan</a:t>
            </a:r>
            <a:r>
              <a:rPr lang="en-US" dirty="0" smtClean="0"/>
              <a:t> planet yang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terlihat</a:t>
            </a:r>
            <a:r>
              <a:rPr lang="en-US" dirty="0" smtClean="0"/>
              <a:t> paling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planet lain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Ada 79 </a:t>
            </a:r>
            <a:r>
              <a:rPr lang="en-US" dirty="0" err="1" smtClean="0"/>
              <a:t>bulan</a:t>
            </a:r>
            <a:r>
              <a:rPr lang="en-US" dirty="0" smtClean="0"/>
              <a:t> yang </a:t>
            </a:r>
            <a:r>
              <a:rPr lang="en-US" dirty="0" err="1" smtClean="0"/>
              <a:t>mengelilingi</a:t>
            </a: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planet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Badai</a:t>
            </a:r>
            <a:r>
              <a:rPr lang="en-US" dirty="0" smtClean="0"/>
              <a:t> yang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Jupiter 2x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badai</a:t>
            </a:r>
            <a:r>
              <a:rPr lang="en-US" dirty="0" smtClean="0"/>
              <a:t> </a:t>
            </a:r>
            <a:r>
              <a:rPr lang="en-US" dirty="0" err="1" smtClean="0"/>
              <a:t>bumi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2" y="2029619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.potx" id="{43699C43-EC89-4A55-9A99-3FD944590577}" vid="{3C36ED3A-1C33-4ECB-8650-37D568EF45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1584528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2012-06-20T23:39:00+00:00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TP102923943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843282</LocLastLocAttemptVersionLookup>
    <IsSearchable xmlns="4873beb7-5857-4685-be1f-d57550cc96cc">true</IsSearchable>
    <TemplateTemplateType xmlns="4873beb7-5857-4685-be1f-d57550cc96cc">PowerPoint Template - Slideshow Launch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LocMarketGroupTiers2 xmlns="4873beb7-5857-4685-be1f-d57550cc96cc" xsi:nil="true"/>
    <APAuthor xmlns="4873beb7-5857-4685-be1f-d57550cc96cc">
      <UserInfo>
        <DisplayName>REDMOND\v-sa</DisplayName>
        <AccountId>2467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0C04F-E7AC-41AB-9C6D-1B1BB88BFF7F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C3DEC53A-9DF1-4780-BE92-17E971B7A9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E7759-C66F-4EA4-9863-7EBA32518D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 2013</Template>
  <TotalTime>336</TotalTime>
  <Words>611</Words>
  <Application>Microsoft Office PowerPoint</Application>
  <PresentationFormat>Widescreen</PresentationFormat>
  <Paragraphs>88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WelcomeDoc</vt:lpstr>
      <vt:lpstr>PLANET DAN TATA SURYA </vt:lpstr>
      <vt:lpstr>APA ITU PLANET </vt:lpstr>
      <vt:lpstr>TATA SURYA </vt:lpstr>
      <vt:lpstr>Dimanakah kita tinggal </vt:lpstr>
      <vt:lpstr>Merkurius </vt:lpstr>
      <vt:lpstr>Venus</vt:lpstr>
      <vt:lpstr>Bumi</vt:lpstr>
      <vt:lpstr>Mars </vt:lpstr>
      <vt:lpstr>Jupiter </vt:lpstr>
      <vt:lpstr>Saturnus </vt:lpstr>
      <vt:lpstr>Uranus  </vt:lpstr>
      <vt:lpstr>Neptunus </vt:lpstr>
      <vt:lpstr>Pluto </vt:lpstr>
      <vt:lpstr>Perbedaan planet-planet </vt:lpstr>
      <vt:lpstr>Gerhana matahari </vt:lpstr>
      <vt:lpstr>Termasuk gerak apakah planet dan tata surya </vt:lpstr>
      <vt:lpstr>PowerPoint 2013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 DAN TATA SURYA</dc:title>
  <dc:creator>Microsoft account</dc:creator>
  <cp:keywords/>
  <cp:lastModifiedBy>Microsoft account</cp:lastModifiedBy>
  <cp:revision>24</cp:revision>
  <dcterms:created xsi:type="dcterms:W3CDTF">2022-10-18T00:35:24Z</dcterms:created>
  <dcterms:modified xsi:type="dcterms:W3CDTF">2022-10-24T07:27:08Z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</Properties>
</file>